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"/>
  </p:handoutMasterIdLst>
  <p:sldIdLst>
    <p:sldId id="273" r:id="rId3"/>
    <p:sldId id="275" r:id="rId4"/>
    <p:sldId id="290" r:id="rId6"/>
    <p:sldId id="289" r:id="rId7"/>
    <p:sldId id="292" r:id="rId8"/>
    <p:sldId id="291" r:id="rId9"/>
    <p:sldId id="293" r:id="rId10"/>
    <p:sldId id="270" r:id="rId11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88"/>
    <a:srgbClr val="A6A6A6"/>
    <a:srgbClr val="013E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4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BD120-F3F0-421C-8865-9085690E9A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D0DB2-454F-406F-B4D2-C4209522F69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4DD05-9142-41D9-B63D-79C69A6DF4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A30A6-6C82-4A91-99D0-48D278B458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A30A6-6C82-4A91-99D0-48D278B458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A30A6-6C82-4A91-99D0-48D278B458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A30A6-6C82-4A91-99D0-48D278B458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A30A6-6C82-4A91-99D0-48D278B458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A30A6-6C82-4A91-99D0-48D278B458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A30A6-6C82-4A91-99D0-48D278B458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341" y="136525"/>
            <a:ext cx="2855237" cy="6268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FC525-4C7C-4F9E-9AF5-F9C98250D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37B38-C9A9-42AC-A12C-DCA38F34D23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tags" Target="../tags/tag2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33.jpe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49" b="12227"/>
          <a:stretch>
            <a:fillRect/>
          </a:stretch>
        </p:blipFill>
        <p:spPr>
          <a:xfrm>
            <a:off x="-2" y="4203784"/>
            <a:ext cx="12192000" cy="271743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02870" y="-61"/>
            <a:ext cx="12192000" cy="4365321"/>
          </a:xfrm>
          <a:prstGeom prst="rect">
            <a:avLst/>
          </a:prstGeom>
          <a:solidFill>
            <a:srgbClr val="013E8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88209" y="1898966"/>
            <a:ext cx="10427571" cy="1046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 文</a:t>
            </a:r>
            <a:r>
              <a:rPr lang="en-US" altLang="zh-CN" sz="6000" dirty="0">
                <a:solidFill>
                  <a:schemeClr val="bg1"/>
                </a:solidFill>
              </a:rPr>
              <a:t>  </a:t>
            </a:r>
            <a:r>
              <a:rPr lang="zh-CN" altLang="en-US" sz="6000" dirty="0">
                <a:solidFill>
                  <a:schemeClr val="bg1"/>
                </a:solidFill>
              </a:rPr>
              <a:t>献  报  告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6" y="154279"/>
            <a:ext cx="3264394" cy="7199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011" y="154278"/>
            <a:ext cx="2796091" cy="719930"/>
          </a:xfrm>
          <a:prstGeom prst="rect">
            <a:avLst/>
          </a:prstGeom>
        </p:spPr>
      </p:pic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4159895" y="4795074"/>
            <a:ext cx="3872571" cy="709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汇报人：</a:t>
            </a:r>
            <a:r>
              <a:rPr lang="zh-CN" altLang="en-US" b="1" dirty="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罗悦宁</a:t>
            </a:r>
            <a:endParaRPr lang="zh-CN" altLang="en-US" b="1" dirty="0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3964133" y="5354485"/>
            <a:ext cx="3872571" cy="995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b="1" dirty="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2022</a:t>
            </a:r>
            <a:r>
              <a:rPr lang="zh-CN" altLang="en-US" b="1" dirty="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b="1" dirty="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b="1" dirty="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b="1" dirty="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b="1" dirty="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日</a:t>
            </a:r>
            <a:endParaRPr lang="zh-CN" altLang="en-US" b="1" dirty="0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28160" y="3251835"/>
            <a:ext cx="3892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Design for yield</a:t>
            </a:r>
            <a:endParaRPr lang="zh-CN" altLang="en-US" sz="36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266332" y="162745"/>
            <a:ext cx="9064103" cy="561692"/>
          </a:xfrm>
          <a:prstGeom prst="parallelogram">
            <a:avLst>
              <a:gd name="adj" fmla="val 48207"/>
            </a:avLst>
          </a:prstGeom>
          <a:solidFill>
            <a:srgbClr val="013E80"/>
          </a:solidFill>
          <a:ln w="15875">
            <a:solidFill>
              <a:srgbClr val="013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990" y="162560"/>
            <a:ext cx="5282565" cy="560705"/>
          </a:xfrm>
          <a:prstGeom prst="rect">
            <a:avLst/>
          </a:prstGeom>
          <a:noFill/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一、FDC：故障检测和分类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-8878" y="812783"/>
            <a:ext cx="8478175" cy="0"/>
          </a:xfrm>
          <a:prstGeom prst="line">
            <a:avLst/>
          </a:prstGeom>
          <a:noFill/>
          <a:ln w="44450" cap="flat" cmpd="sng" algn="ctr">
            <a:solidFill>
              <a:srgbClr val="013E80"/>
            </a:solidFill>
            <a:prstDash val="solid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300990" y="6309360"/>
            <a:ext cx="62179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600" i="1"/>
              <a:t>Flexible Services and Manufacturing Journal. 29 August 2012, 367-388</a:t>
            </a:r>
            <a:endParaRPr sz="1600" i="1"/>
          </a:p>
        </p:txBody>
      </p:sp>
      <p:pic>
        <p:nvPicPr>
          <p:cNvPr id="2" name="图片 1" descr="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3750" y="913130"/>
            <a:ext cx="4466590" cy="52063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82370" y="1882775"/>
            <a:ext cx="2497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用于良率提高和制造智能的半导体故障检测和分类</a:t>
            </a:r>
            <a:endParaRPr lang="zh-CN" altLang="en-US" sz="1400" b="1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83300" y="1479550"/>
            <a:ext cx="4291330" cy="45288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266332" y="162745"/>
            <a:ext cx="9064103" cy="561692"/>
          </a:xfrm>
          <a:prstGeom prst="parallelogram">
            <a:avLst>
              <a:gd name="adj" fmla="val 48207"/>
            </a:avLst>
          </a:prstGeom>
          <a:solidFill>
            <a:srgbClr val="013E80"/>
          </a:solidFill>
          <a:ln w="15875">
            <a:solidFill>
              <a:srgbClr val="013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990" y="162560"/>
            <a:ext cx="5068570" cy="560705"/>
          </a:xfrm>
          <a:prstGeom prst="rect">
            <a:avLst/>
          </a:prstGeom>
          <a:noFill/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一、FDC：故障检测和分类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-8878" y="812783"/>
            <a:ext cx="8478175" cy="0"/>
          </a:xfrm>
          <a:prstGeom prst="line">
            <a:avLst/>
          </a:prstGeom>
          <a:noFill/>
          <a:ln w="44450" cap="flat" cmpd="sng" algn="ctr">
            <a:solidFill>
              <a:srgbClr val="013E80"/>
            </a:solidFill>
            <a:prstDash val="solid"/>
          </a:ln>
          <a:effectLst/>
        </p:spPr>
      </p:cxnSp>
      <p:pic>
        <p:nvPicPr>
          <p:cNvPr id="2" name="图片 1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1438910"/>
            <a:ext cx="4937760" cy="2121535"/>
          </a:xfrm>
          <a:prstGeom prst="rect">
            <a:avLst/>
          </a:prstGeom>
        </p:spPr>
      </p:pic>
      <p:pic>
        <p:nvPicPr>
          <p:cNvPr id="7" name="图片 6" descr="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0" y="3862705"/>
            <a:ext cx="3404870" cy="2355850"/>
          </a:xfrm>
          <a:prstGeom prst="rect">
            <a:avLst/>
          </a:prstGeom>
        </p:spPr>
      </p:pic>
      <p:pic>
        <p:nvPicPr>
          <p:cNvPr id="10" name="图片 9" descr="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685" y="1517650"/>
            <a:ext cx="2388870" cy="1731010"/>
          </a:xfrm>
          <a:prstGeom prst="rect">
            <a:avLst/>
          </a:prstGeom>
        </p:spPr>
      </p:pic>
      <p:pic>
        <p:nvPicPr>
          <p:cNvPr id="11" name="图片 10" descr="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445" y="1553845"/>
            <a:ext cx="2289810" cy="1694815"/>
          </a:xfrm>
          <a:prstGeom prst="rect">
            <a:avLst/>
          </a:prstGeom>
        </p:spPr>
      </p:pic>
      <p:pic>
        <p:nvPicPr>
          <p:cNvPr id="12" name="图片 11" descr="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235" y="4076700"/>
            <a:ext cx="2540000" cy="17405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90" y="6349365"/>
            <a:ext cx="6223000" cy="342900"/>
          </a:xfrm>
          <a:prstGeom prst="rect">
            <a:avLst/>
          </a:prstGeom>
        </p:spPr>
      </p:pic>
      <p:pic>
        <p:nvPicPr>
          <p:cNvPr id="6" name="图片 5" descr="屏幕截图 2022-09-23 2309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7865" y="3569970"/>
            <a:ext cx="2445385" cy="27546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266332" y="162745"/>
            <a:ext cx="9064103" cy="561692"/>
          </a:xfrm>
          <a:prstGeom prst="parallelogram">
            <a:avLst>
              <a:gd name="adj" fmla="val 48207"/>
            </a:avLst>
          </a:prstGeom>
          <a:solidFill>
            <a:srgbClr val="013E80"/>
          </a:solidFill>
          <a:ln w="15875">
            <a:solidFill>
              <a:srgbClr val="013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753" y="162745"/>
            <a:ext cx="4248387" cy="560705"/>
          </a:xfrm>
          <a:prstGeom prst="rect">
            <a:avLst/>
          </a:prstGeom>
          <a:noFill/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二、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Yeild modeling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-8878" y="812783"/>
            <a:ext cx="8478175" cy="0"/>
          </a:xfrm>
          <a:prstGeom prst="line">
            <a:avLst/>
          </a:prstGeom>
          <a:noFill/>
          <a:ln w="44450" cap="flat" cmpd="sng" algn="ctr">
            <a:solidFill>
              <a:srgbClr val="013E80"/>
            </a:solidFill>
            <a:prstDash val="solid"/>
          </a:ln>
          <a:effectLst/>
        </p:spPr>
      </p:cxnSp>
      <p:pic>
        <p:nvPicPr>
          <p:cNvPr id="7" name="图片 6" descr="屏幕截图 2022-09-22 1717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865" y="1300480"/>
            <a:ext cx="5990590" cy="4399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9855" y="6348095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i="1"/>
              <a:t>IEEE Transactions on Semiconductor Manufacturi</a:t>
            </a:r>
            <a:r>
              <a:rPr lang="en-US" altLang="zh-CN" sz="1600" i="1"/>
              <a:t>ng. 2020, </a:t>
            </a:r>
            <a:r>
              <a:rPr lang="zh-CN" altLang="en-US" sz="1600" i="1"/>
              <a:t>17-24</a:t>
            </a:r>
            <a:endParaRPr lang="zh-CN" altLang="en-US" sz="1600" i="1"/>
          </a:p>
        </p:txBody>
      </p:sp>
      <p:pic>
        <p:nvPicPr>
          <p:cNvPr id="11" name="图片 2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13" y="1748155"/>
            <a:ext cx="4695825" cy="1501140"/>
          </a:xfrm>
          <a:prstGeom prst="rect">
            <a:avLst/>
          </a:prstGeom>
        </p:spPr>
      </p:pic>
      <p:pic>
        <p:nvPicPr>
          <p:cNvPr id="12" name="图片 3" descr="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690" y="3615055"/>
            <a:ext cx="4965065" cy="20853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96925" y="2880995"/>
            <a:ext cx="5372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半导体制造中提高良率的资源导向过渡系统的发现</a:t>
            </a:r>
            <a:endParaRPr lang="zh-CN" altLang="en-US" sz="16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266332" y="162745"/>
            <a:ext cx="9064103" cy="561692"/>
          </a:xfrm>
          <a:prstGeom prst="parallelogram">
            <a:avLst>
              <a:gd name="adj" fmla="val 48207"/>
            </a:avLst>
          </a:prstGeom>
          <a:solidFill>
            <a:srgbClr val="013E80"/>
          </a:solidFill>
          <a:ln w="15875">
            <a:solidFill>
              <a:srgbClr val="013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753" y="162745"/>
            <a:ext cx="4248387" cy="560705"/>
          </a:xfrm>
          <a:prstGeom prst="rect">
            <a:avLst/>
          </a:prstGeom>
          <a:noFill/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二、Yeild modeling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-8878" y="812783"/>
            <a:ext cx="8478175" cy="0"/>
          </a:xfrm>
          <a:prstGeom prst="line">
            <a:avLst/>
          </a:prstGeom>
          <a:noFill/>
          <a:ln w="44450" cap="flat" cmpd="sng" algn="ctr">
            <a:solidFill>
              <a:srgbClr val="013E80"/>
            </a:solidFill>
            <a:prstDash val="solid"/>
          </a:ln>
          <a:effectLst/>
        </p:spPr>
      </p:cxnSp>
      <p:pic>
        <p:nvPicPr>
          <p:cNvPr id="6" name="图片 6" descr="1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285" y="1892935"/>
            <a:ext cx="3474720" cy="1811020"/>
          </a:xfrm>
          <a:prstGeom prst="rect">
            <a:avLst/>
          </a:prstGeom>
        </p:spPr>
      </p:pic>
      <p:pic>
        <p:nvPicPr>
          <p:cNvPr id="7" name="图片 7" descr="2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4246245"/>
            <a:ext cx="3445510" cy="1226185"/>
          </a:xfrm>
          <a:prstGeom prst="rect">
            <a:avLst/>
          </a:prstGeom>
        </p:spPr>
      </p:pic>
      <p:pic>
        <p:nvPicPr>
          <p:cNvPr id="8" name="图片 8" descr="3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0" y="1515745"/>
            <a:ext cx="2786380" cy="2292985"/>
          </a:xfrm>
          <a:prstGeom prst="rect">
            <a:avLst/>
          </a:prstGeom>
        </p:spPr>
      </p:pic>
      <p:pic>
        <p:nvPicPr>
          <p:cNvPr id="2" name="图片 4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4025900"/>
            <a:ext cx="5843270" cy="1666875"/>
          </a:xfrm>
          <a:prstGeom prst="rect">
            <a:avLst/>
          </a:prstGeom>
        </p:spPr>
      </p:pic>
      <p:pic>
        <p:nvPicPr>
          <p:cNvPr id="10" name="图片 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955" y="1908175"/>
            <a:ext cx="2007235" cy="17957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9855" y="6348095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i="1"/>
              <a:t>IEEE Transactions on Semiconductor Manufacturi</a:t>
            </a:r>
            <a:r>
              <a:rPr lang="en-US" altLang="zh-CN" sz="1600" i="1"/>
              <a:t>ng. 2020, </a:t>
            </a:r>
            <a:r>
              <a:rPr lang="zh-CN" altLang="en-US" sz="1600" i="1"/>
              <a:t>17-24</a:t>
            </a:r>
            <a:endParaRPr lang="zh-CN" altLang="en-US" sz="1600"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266332" y="162745"/>
            <a:ext cx="9064103" cy="561692"/>
          </a:xfrm>
          <a:prstGeom prst="parallelogram">
            <a:avLst>
              <a:gd name="adj" fmla="val 48207"/>
            </a:avLst>
          </a:prstGeom>
          <a:solidFill>
            <a:srgbClr val="013E80"/>
          </a:solidFill>
          <a:ln w="15875">
            <a:solidFill>
              <a:srgbClr val="013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753" y="162745"/>
            <a:ext cx="4248387" cy="560705"/>
          </a:xfrm>
          <a:prstGeom prst="rect">
            <a:avLst/>
          </a:prstGeom>
          <a:noFill/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三、Yeild modeling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-8878" y="812783"/>
            <a:ext cx="8478175" cy="0"/>
          </a:xfrm>
          <a:prstGeom prst="line">
            <a:avLst/>
          </a:prstGeom>
          <a:noFill/>
          <a:ln w="44450" cap="flat" cmpd="sng" algn="ctr">
            <a:solidFill>
              <a:srgbClr val="013E80"/>
            </a:solidFill>
            <a:prstDash val="solid"/>
          </a:ln>
          <a:effectLst/>
        </p:spPr>
      </p:cxnSp>
      <p:pic>
        <p:nvPicPr>
          <p:cNvPr id="6" name="图片 5" descr="屏幕截图 2022-09-20 1035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8125" y="1670050"/>
            <a:ext cx="5619750" cy="36429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8565" y="3502660"/>
            <a:ext cx="36588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b="1"/>
              <a:t>具有聚类缺陷的集成电路的新良率模型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85445" y="6213475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i="1"/>
              <a:t>Expert Systems with Applications</a:t>
            </a:r>
            <a:r>
              <a:rPr lang="en-US" altLang="zh-CN" sz="1600" i="1"/>
              <a:t>. </a:t>
            </a:r>
            <a:r>
              <a:rPr lang="zh-CN" altLang="en-US" sz="1600" i="1"/>
              <a:t>2008</a:t>
            </a:r>
            <a:r>
              <a:rPr lang="en-US" altLang="zh-CN" sz="1600" i="1"/>
              <a:t>, </a:t>
            </a:r>
            <a:r>
              <a:rPr lang="zh-CN" altLang="en-US" sz="1600" i="1"/>
              <a:t>2334-2341</a:t>
            </a:r>
            <a:endParaRPr lang="zh-CN" altLang="en-US" sz="1600" i="1"/>
          </a:p>
        </p:txBody>
      </p:sp>
      <p:pic>
        <p:nvPicPr>
          <p:cNvPr id="7" name="图片 6" descr="屏幕截图 2022-09-22 2110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140" y="1592580"/>
            <a:ext cx="3409315" cy="2068830"/>
          </a:xfrm>
          <a:prstGeom prst="rect">
            <a:avLst/>
          </a:prstGeom>
        </p:spPr>
      </p:pic>
      <p:pic>
        <p:nvPicPr>
          <p:cNvPr id="10" name="图片 9" descr="屏幕截图 2022-09-22 2110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265" y="3939540"/>
            <a:ext cx="2626995" cy="1637665"/>
          </a:xfrm>
          <a:prstGeom prst="rect">
            <a:avLst/>
          </a:prstGeom>
        </p:spPr>
      </p:pic>
      <p:pic>
        <p:nvPicPr>
          <p:cNvPr id="11" name="图片 10" descr="屏幕截图 2022-09-22 2110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0215" y="2011045"/>
            <a:ext cx="2550795" cy="35661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266332" y="162745"/>
            <a:ext cx="9064103" cy="561692"/>
          </a:xfrm>
          <a:prstGeom prst="parallelogram">
            <a:avLst>
              <a:gd name="adj" fmla="val 48207"/>
            </a:avLst>
          </a:prstGeom>
          <a:solidFill>
            <a:srgbClr val="013E80"/>
          </a:solidFill>
          <a:ln w="15875">
            <a:solidFill>
              <a:srgbClr val="013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753" y="162745"/>
            <a:ext cx="4248387" cy="560705"/>
          </a:xfrm>
          <a:prstGeom prst="rect">
            <a:avLst/>
          </a:prstGeom>
          <a:noFill/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四、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test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system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-8878" y="812783"/>
            <a:ext cx="8478175" cy="0"/>
          </a:xfrm>
          <a:prstGeom prst="line">
            <a:avLst/>
          </a:prstGeom>
          <a:noFill/>
          <a:ln w="44450" cap="flat" cmpd="sng" algn="ctr">
            <a:solidFill>
              <a:srgbClr val="013E80"/>
            </a:solidFill>
            <a:prstDash val="solid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391160" y="6263005"/>
            <a:ext cx="84067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i="1"/>
              <a:t>Proceedings of the World Congress on Engineering and Computer Science</a:t>
            </a:r>
            <a:r>
              <a:rPr lang="en-US" altLang="zh-CN" sz="1600" i="1"/>
              <a:t>. </a:t>
            </a:r>
            <a:r>
              <a:rPr lang="zh-CN" altLang="en-US" sz="1600" i="1"/>
              <a:t>2011</a:t>
            </a:r>
            <a:r>
              <a:rPr lang="en-US" altLang="zh-CN" sz="1600" i="1"/>
              <a:t>, </a:t>
            </a:r>
            <a:r>
              <a:rPr lang="zh-CN" altLang="en-US" sz="1600" i="1"/>
              <a:t>1058-1063</a:t>
            </a:r>
            <a:endParaRPr lang="zh-CN" altLang="en-US" sz="1600" i="1"/>
          </a:p>
        </p:txBody>
      </p:sp>
      <p:pic>
        <p:nvPicPr>
          <p:cNvPr id="2" name="图片 1" descr="屏幕截图 2022-09-22 1734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990" y="950595"/>
            <a:ext cx="5174615" cy="51746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0410" y="2271395"/>
            <a:ext cx="40335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/>
              <a:t>基于神经网络的晶圆探测测试系统自动重测方法</a:t>
            </a:r>
            <a:endParaRPr lang="zh-CN" altLang="en-US" sz="1400" b="1"/>
          </a:p>
        </p:txBody>
      </p:sp>
      <p:pic>
        <p:nvPicPr>
          <p:cNvPr id="8" name="图片 7" descr="屏幕截图 2022-09-22 230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240" y="1685290"/>
            <a:ext cx="3245485" cy="1111885"/>
          </a:xfrm>
          <a:prstGeom prst="rect">
            <a:avLst/>
          </a:prstGeom>
        </p:spPr>
      </p:pic>
      <p:pic>
        <p:nvPicPr>
          <p:cNvPr id="10" name="图片 9" descr="屏幕截图 2022-09-22 2303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630" y="2858135"/>
            <a:ext cx="3188970" cy="1174750"/>
          </a:xfrm>
          <a:prstGeom prst="rect">
            <a:avLst/>
          </a:prstGeom>
        </p:spPr>
      </p:pic>
      <p:pic>
        <p:nvPicPr>
          <p:cNvPr id="11" name="图片 10" descr="屏幕截图 2022-09-22 2303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595" y="1685290"/>
            <a:ext cx="3168015" cy="1071245"/>
          </a:xfrm>
          <a:prstGeom prst="rect">
            <a:avLst/>
          </a:prstGeom>
        </p:spPr>
      </p:pic>
      <p:pic>
        <p:nvPicPr>
          <p:cNvPr id="12" name="图片 11" descr="屏幕截图 2022-09-22 2304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7290" y="2954655"/>
            <a:ext cx="3195320" cy="1078230"/>
          </a:xfrm>
          <a:prstGeom prst="rect">
            <a:avLst/>
          </a:prstGeom>
        </p:spPr>
      </p:pic>
      <p:pic>
        <p:nvPicPr>
          <p:cNvPr id="13" name="图片 12" descr="屏幕截图 2022-09-27 1053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500" y="4152900"/>
            <a:ext cx="2358390" cy="1884045"/>
          </a:xfrm>
          <a:prstGeom prst="rect">
            <a:avLst/>
          </a:prstGeom>
        </p:spPr>
      </p:pic>
      <p:pic>
        <p:nvPicPr>
          <p:cNvPr id="14" name="图片 13" descr="屏幕截图 2022-09-27 1159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9920" y="4231005"/>
            <a:ext cx="3379470" cy="19837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1"/>
            <a:ext cx="12192000" cy="684089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29828" y="1454575"/>
            <a:ext cx="64645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013E80"/>
                </a:solidFill>
                <a:latin typeface="微软雅黑" panose="020B0503020204020204" charset="-122"/>
                <a:ea typeface="微软雅黑" panose="020B0503020204020204" charset="-122"/>
              </a:rPr>
              <a:t>敬请批评指正！</a:t>
            </a:r>
            <a:endParaRPr lang="zh-CN" altLang="en-US" sz="6600" b="1" dirty="0">
              <a:solidFill>
                <a:srgbClr val="013E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909" y="3660587"/>
            <a:ext cx="1251930" cy="12519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63231" y="3411244"/>
            <a:ext cx="57372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013E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地址：杭州市建设三路</a:t>
            </a:r>
            <a:r>
              <a:rPr lang="en-US" altLang="zh-CN" sz="2400" b="1" dirty="0">
                <a:solidFill>
                  <a:srgbClr val="013E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733</a:t>
            </a:r>
            <a:r>
              <a:rPr lang="zh-CN" altLang="en-US" sz="2400" b="1" dirty="0">
                <a:solidFill>
                  <a:srgbClr val="013E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号</a:t>
            </a:r>
            <a:r>
              <a:rPr lang="en-US" altLang="zh-CN" sz="2400" b="1" dirty="0">
                <a:solidFill>
                  <a:srgbClr val="013E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2400" b="1" dirty="0">
                <a:solidFill>
                  <a:srgbClr val="013E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号楼</a:t>
            </a:r>
            <a:endParaRPr lang="zh-CN" altLang="en-US" sz="2400" b="1" dirty="0">
              <a:solidFill>
                <a:srgbClr val="013E8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013E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网址：</a:t>
            </a:r>
            <a:r>
              <a:rPr lang="en-US" altLang="zh-CN" sz="2400" b="1" dirty="0">
                <a:solidFill>
                  <a:srgbClr val="013E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https://mne.zju.edu.cn/</a:t>
            </a:r>
            <a:endParaRPr lang="en-US" altLang="zh-CN" sz="2400" b="1" dirty="0">
              <a:solidFill>
                <a:srgbClr val="013E8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p="http://schemas.openxmlformats.org/presentationml/2006/main">
  <p:tag name="KSO_WM_UNIT_PLACING_PICTURE_USER_VIEWPORT" val="{&quot;height&quot;:6942,&quot;width&quot;:5956}"/>
</p:tagLst>
</file>

<file path=ppt/tags/tag2.xml><?xml version="1.0" encoding="utf-8"?>
<p:tagLst xmlns:p="http://schemas.openxmlformats.org/presentationml/2006/main">
  <p:tag name="KSO_WM_UNIT_PLACING_PICTURE_USER_VIEWPORT" val="{&quot;height&quot;:6603,&quot;width&quot;:6257}"/>
</p:tagLst>
</file>

<file path=ppt/tags/tag3.xml><?xml version="1.0" encoding="utf-8"?>
<p:tagLst xmlns:p="http://schemas.openxmlformats.org/presentationml/2006/main">
  <p:tag name="KSO_WM_UNIT_PLACING_PICTURE_USER_VIEWPORT" val="{&quot;height&quot;:10350,&quot;width&quot;:15970}"/>
</p:tagLst>
</file>

<file path=ppt/tags/tag4.xml><?xml version="1.0" encoding="utf-8"?>
<p:tagLst xmlns:p="http://schemas.openxmlformats.org/presentationml/2006/main">
  <p:tag name="COMMONDATA" val="eyJoZGlkIjoiZjYxZWQ2ZjQ1MDE0YmQ0ODVhYzQwYjYxYjcwMzI4MmUifQ=="/>
  <p:tag name="KSO_WPP_MARK_KEY" val="d8a678a4-3209-4079-a828-f080c22ad88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新罗马-宋体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589</Words>
  <Application>WPS 演示</Application>
  <PresentationFormat>宽屏</PresentationFormat>
  <Paragraphs>43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</vt:lpstr>
      <vt:lpstr>宋体</vt:lpstr>
      <vt:lpstr>Wingdings</vt:lpstr>
      <vt:lpstr>微软雅黑</vt:lpstr>
      <vt:lpstr>Times New Roman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Ying</dc:creator>
  <cp:lastModifiedBy>。。。</cp:lastModifiedBy>
  <cp:revision>72</cp:revision>
  <dcterms:created xsi:type="dcterms:W3CDTF">2020-11-15T08:36:00Z</dcterms:created>
  <dcterms:modified xsi:type="dcterms:W3CDTF">2022-10-16T08:48:42Z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5FC34F1843EB48408FAE601428E29796</vt:lpwstr>
  </property>
</Properties>
</file>